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9" r:id="rId29"/>
    <p:sldId id="30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43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91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8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17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39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20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65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96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82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51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4D4B3-DB78-42E2-ADD5-5D207D2CDE0C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0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rsif\Documents\Rachel\TES\MTC\MTCf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6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62708" y="2636912"/>
            <a:ext cx="3218663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95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5776" y="2492896"/>
            <a:ext cx="402205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83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8741" y="2492896"/>
            <a:ext cx="331236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09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60947" y="2348880"/>
            <a:ext cx="384700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87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60711" y="2564904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86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824" y="2564904"/>
            <a:ext cx="324036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4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61205" y="2492896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72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5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38879" y="2320154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4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5849" y="2492896"/>
            <a:ext cx="424847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92650" y="2276872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84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4797152"/>
            <a:ext cx="3096344" cy="1143000"/>
          </a:xfrm>
          <a:solidFill>
            <a:srgbClr val="002060"/>
          </a:solidFill>
        </p:spPr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Begin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/>
              <a:t>Instructions</a:t>
            </a:r>
            <a:endParaRPr lang="en-GB" sz="1600" b="1" u="sng" dirty="0" smtClean="0"/>
          </a:p>
          <a:p>
            <a:pPr marL="0" indent="0">
              <a:buNone/>
            </a:pPr>
            <a:r>
              <a:rPr lang="en-GB" dirty="0" smtClean="0"/>
              <a:t>There are 25 multiplication questions on any times table from 2 to 12.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Each multiplication question will appear on the screen for 6 seconds. There will then be a 3 second break before the next question appears. 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Good Luck!</a:t>
            </a:r>
            <a:endParaRPr lang="en-GB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2699792" y="4725144"/>
            <a:ext cx="3240360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94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10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5816" y="2484267"/>
            <a:ext cx="3597419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00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50099" y="2564904"/>
            <a:ext cx="3888431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9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87338" y="2491171"/>
            <a:ext cx="417251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81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6795" y="2564904"/>
            <a:ext cx="410445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67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2" y="2564904"/>
            <a:ext cx="39860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05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91661" y="2479952"/>
            <a:ext cx="424847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89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5776" y="2528287"/>
            <a:ext cx="410445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16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5776" y="2564904"/>
            <a:ext cx="403244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10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>
        <p:sndAc>
          <p:stSnd>
            <p:snd r:embed="rId2" name="alert.wav"/>
          </p:stSnd>
        </p:sndAc>
      </p:transition>
    </mc:Choice>
    <mc:Fallback xmlns="">
      <p:transition spd="slow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All multiplication questions have now been shown.</a:t>
            </a:r>
          </a:p>
          <a:p>
            <a:pPr marL="0" indent="0">
              <a:buNone/>
            </a:pPr>
            <a:r>
              <a:rPr lang="en-GB" dirty="0" smtClean="0"/>
              <a:t>To find out your score click on the button below.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483768" y="260648"/>
            <a:ext cx="3816424" cy="1143000"/>
          </a:xfrm>
          <a:noFill/>
          <a:ln>
            <a:noFill/>
          </a:ln>
        </p:spPr>
        <p:txBody>
          <a:bodyPr/>
          <a:lstStyle/>
          <a:p>
            <a:r>
              <a:rPr lang="en-GB" dirty="0" smtClean="0"/>
              <a:t>Completed!</a:t>
            </a:r>
            <a:endParaRPr lang="en-GB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2717549" y="4424905"/>
            <a:ext cx="3096344" cy="1143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FFFF00"/>
                </a:solidFill>
              </a:rPr>
              <a:t>Answers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7" name="Rectangle 6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hlinkClick r:id="rId3" action="ppaction://hlinksldjump"/>
          </p:cNvPr>
          <p:cNvSpPr/>
          <p:nvPr/>
        </p:nvSpPr>
        <p:spPr>
          <a:xfrm>
            <a:off x="2717549" y="4424905"/>
            <a:ext cx="3150595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79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en-GB" b="1" u="sng" dirty="0" smtClean="0"/>
              <a:t>Answers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  1) 8 x 3 = 24	  2) 6 x 4 = 24	  3) 11 x 7 = 77</a:t>
            </a:r>
          </a:p>
          <a:p>
            <a:pPr marL="0" indent="0">
              <a:buNone/>
            </a:pPr>
            <a:r>
              <a:rPr lang="en-GB" sz="2800" dirty="0" smtClean="0"/>
              <a:t>  4) 12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84 	  5) 7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56</a:t>
            </a:r>
            <a:r>
              <a:rPr lang="en-GB" sz="2800" dirty="0"/>
              <a:t>	</a:t>
            </a:r>
            <a:r>
              <a:rPr lang="en-GB" sz="2800" dirty="0" smtClean="0"/>
              <a:t>  6) 7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42</a:t>
            </a:r>
          </a:p>
          <a:p>
            <a:pPr marL="0" indent="0">
              <a:buNone/>
            </a:pPr>
            <a:r>
              <a:rPr lang="en-GB" sz="2800" dirty="0" smtClean="0"/>
              <a:t>  7) 6 x 8 = 48	  8) 7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63</a:t>
            </a:r>
            <a:r>
              <a:rPr lang="en-GB" sz="2800" dirty="0"/>
              <a:t>	</a:t>
            </a:r>
            <a:r>
              <a:rPr lang="en-GB" sz="2800" dirty="0" smtClean="0"/>
              <a:t>  9) 12 </a:t>
            </a:r>
            <a:r>
              <a:rPr lang="en-GB" sz="2800" dirty="0"/>
              <a:t>x </a:t>
            </a:r>
            <a:r>
              <a:rPr lang="en-GB" sz="2800" dirty="0" smtClean="0"/>
              <a:t>10 </a:t>
            </a:r>
            <a:r>
              <a:rPr lang="en-GB" sz="2800" dirty="0"/>
              <a:t>= </a:t>
            </a:r>
            <a:r>
              <a:rPr lang="en-GB" sz="2800" dirty="0" smtClean="0"/>
              <a:t>120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10) 11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99</a:t>
            </a:r>
            <a:r>
              <a:rPr lang="en-GB" sz="2800" dirty="0"/>
              <a:t>	</a:t>
            </a:r>
            <a:r>
              <a:rPr lang="en-GB" sz="2800" dirty="0" smtClean="0"/>
              <a:t>11) 8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40</a:t>
            </a:r>
            <a:r>
              <a:rPr lang="en-GB" sz="2800" dirty="0"/>
              <a:t>	</a:t>
            </a:r>
            <a:r>
              <a:rPr lang="en-GB" sz="2800" dirty="0" smtClean="0"/>
              <a:t>12) 4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36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13) 9 x 3 </a:t>
            </a:r>
            <a:r>
              <a:rPr lang="en-GB" sz="2800" dirty="0"/>
              <a:t>= </a:t>
            </a:r>
            <a:r>
              <a:rPr lang="en-GB" sz="2800" dirty="0" smtClean="0"/>
              <a:t>27</a:t>
            </a:r>
            <a:r>
              <a:rPr lang="en-GB" sz="2800" dirty="0"/>
              <a:t>	</a:t>
            </a:r>
            <a:r>
              <a:rPr lang="en-GB" sz="2800" dirty="0" smtClean="0"/>
              <a:t>14) 8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48	15) 5 </a:t>
            </a:r>
            <a:r>
              <a:rPr lang="en-GB" sz="2800" dirty="0"/>
              <a:t>x </a:t>
            </a:r>
            <a:r>
              <a:rPr lang="en-GB" sz="2800" dirty="0" smtClean="0"/>
              <a:t>4 = 20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16) 9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81</a:t>
            </a:r>
            <a:r>
              <a:rPr lang="en-GB" sz="2800" dirty="0"/>
              <a:t>	</a:t>
            </a:r>
            <a:r>
              <a:rPr lang="en-GB" sz="2800" dirty="0" smtClean="0"/>
              <a:t>17) 12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144</a:t>
            </a:r>
            <a:r>
              <a:rPr lang="en-GB" sz="2800" dirty="0"/>
              <a:t>	</a:t>
            </a:r>
            <a:r>
              <a:rPr lang="en-GB" sz="2800" dirty="0" smtClean="0"/>
              <a:t>18) 10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80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19) 8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64</a:t>
            </a:r>
            <a:r>
              <a:rPr lang="en-GB" sz="2800" dirty="0"/>
              <a:t>	</a:t>
            </a:r>
            <a:r>
              <a:rPr lang="en-GB" sz="2800" dirty="0" smtClean="0"/>
              <a:t>20) 7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49</a:t>
            </a:r>
            <a:r>
              <a:rPr lang="en-GB" sz="2800" dirty="0"/>
              <a:t>	</a:t>
            </a:r>
            <a:r>
              <a:rPr lang="en-GB" sz="2800" dirty="0" smtClean="0"/>
              <a:t>21) 6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72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22) 6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30</a:t>
            </a:r>
            <a:r>
              <a:rPr lang="en-GB" sz="2800" dirty="0"/>
              <a:t>	</a:t>
            </a:r>
            <a:r>
              <a:rPr lang="en-GB" sz="2800" dirty="0" smtClean="0"/>
              <a:t>23) 9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54</a:t>
            </a:r>
            <a:r>
              <a:rPr lang="en-GB" sz="2800" dirty="0"/>
              <a:t>	</a:t>
            </a:r>
            <a:r>
              <a:rPr lang="en-GB" sz="2800" dirty="0" smtClean="0"/>
              <a:t>24) 4 </a:t>
            </a:r>
            <a:r>
              <a:rPr lang="en-GB" sz="2800" dirty="0"/>
              <a:t>x </a:t>
            </a:r>
            <a:r>
              <a:rPr lang="en-GB" sz="2800" dirty="0" smtClean="0"/>
              <a:t>4 </a:t>
            </a:r>
            <a:r>
              <a:rPr lang="en-GB" sz="2800" dirty="0"/>
              <a:t>= </a:t>
            </a:r>
            <a:r>
              <a:rPr lang="en-GB" sz="2800" dirty="0" smtClean="0"/>
              <a:t>16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25) 3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36</a:t>
            </a:r>
            <a:r>
              <a:rPr lang="en-GB" sz="2800" dirty="0"/>
              <a:t>	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R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5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7784" y="2564904"/>
            <a:ext cx="381642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16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95736" y="2553439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71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3808" y="2330384"/>
            <a:ext cx="338437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02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35301" y="2636912"/>
            <a:ext cx="388843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11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8127" y="2420768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91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26427" y="2403751"/>
            <a:ext cx="374441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78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824" y="2475759"/>
            <a:ext cx="331236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01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176</Words>
  <Application>Microsoft Office PowerPoint</Application>
  <PresentationFormat>On-screen Show (4:3)</PresentationFormat>
  <Paragraphs>73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Begin</vt:lpstr>
      <vt:lpstr>8 x 3</vt:lpstr>
      <vt:lpstr>6 x 4</vt:lpstr>
      <vt:lpstr>11 x 7</vt:lpstr>
      <vt:lpstr>12 x 7</vt:lpstr>
      <vt:lpstr>7 x 8</vt:lpstr>
      <vt:lpstr>7 x 6</vt:lpstr>
      <vt:lpstr>6 x 8</vt:lpstr>
      <vt:lpstr>7 x 9</vt:lpstr>
      <vt:lpstr>12 x 10</vt:lpstr>
      <vt:lpstr>11 x 9</vt:lpstr>
      <vt:lpstr>8 x 5</vt:lpstr>
      <vt:lpstr>4 x 9</vt:lpstr>
      <vt:lpstr>9 x 3</vt:lpstr>
      <vt:lpstr>8 x 6</vt:lpstr>
      <vt:lpstr>5 x 4</vt:lpstr>
      <vt:lpstr>9 x 9</vt:lpstr>
      <vt:lpstr>12 x 12</vt:lpstr>
      <vt:lpstr>10 x 8</vt:lpstr>
      <vt:lpstr>8 x 8</vt:lpstr>
      <vt:lpstr>7 x 7</vt:lpstr>
      <vt:lpstr>6 x 12</vt:lpstr>
      <vt:lpstr>6 x 5</vt:lpstr>
      <vt:lpstr>9 x 6</vt:lpstr>
      <vt:lpstr>4 x 4</vt:lpstr>
      <vt:lpstr>3 x 12</vt:lpstr>
      <vt:lpstr>Completed!</vt:lpstr>
      <vt:lpstr>Answers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Multiplication Tables Check</dc:title>
  <dc:creator>Colin2</dc:creator>
  <cp:lastModifiedBy>Colin2</cp:lastModifiedBy>
  <cp:revision>68</cp:revision>
  <dcterms:created xsi:type="dcterms:W3CDTF">2019-08-08T10:53:32Z</dcterms:created>
  <dcterms:modified xsi:type="dcterms:W3CDTF">2022-03-28T15:19:51Z</dcterms:modified>
</cp:coreProperties>
</file>